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BA938B-F883-9AF0-2A74-375AFB888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A8CCD15-E8D3-7481-2325-6FC5C71D6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9DB3D0-0AE0-C9C6-54B8-FE5038B5C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E1AAEE-C631-7920-C98D-4BF56EFB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589FDF-41FB-1B1F-72A5-A2C8251D2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97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87B972-4A03-9AB7-0166-02E2E46A2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849BEB-511D-4BBD-DD4B-C1B875113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E4F9AA-8045-4C42-53AE-79FF9FBC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5BE283-338D-9991-49A7-26593C36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047130-EB54-D786-BF4E-BAF0420DA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14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890C45B-7319-84AC-A1A3-75F8A9B292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2FD7C9-E314-CDA5-F216-373A26057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CFF132-C279-1434-9413-D906E073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3E1CC1-9D39-620C-E2B3-9764752AB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49FA4-BD8B-F45D-FC68-96363A131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58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0702A-54AF-DA6C-E3FD-A7BE5AE4D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3B1829-7A3E-A607-00F7-CB276FC50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4640EA-1226-4796-0360-96BC1E4D1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ACC5E7-AC5F-567A-04BE-F43A4BC7D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B0A19F-FA22-1082-0C02-A0302080C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47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17ADB2-3ADA-38A4-3D5F-71130ADE7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DD77C0-19C7-A6AB-66AF-A4006005B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CFAE6A-333F-78B9-7D5D-708038665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533837-6F4F-4D40-A7E4-748408299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55F3D0-EAC2-2028-45C3-1B72ECC1F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48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2A84A-7C1E-9AA3-4960-32CF053A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F1BC93-7CDA-76B0-75CE-242B45659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315C9F-EB93-1242-AE8F-D07E70FEF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789F48-E9EB-8FA2-4CAB-9B18CD036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5C9FF6-A89A-F56C-0817-2C5FCC16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3DA669-E0AE-A14C-B82C-E431AC5E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4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268B48-824D-EC41-3049-16E84668E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98657C-A5F3-FE42-A6CD-178135FCE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64F3FF-143A-6B6C-11C8-F050AE222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1A62623-55F3-F765-7AEC-749AAB1EA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EFA5DAD-4E12-39CB-CB13-6A659391F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FB9FF5-CA32-D60A-F326-B88B4AA97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B78C09C-3AD2-F8D5-8BEA-4145A5716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ACD7B1A-D833-A589-1760-97B2A0899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00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0285F-D0CF-E114-A330-3E551913D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CA88B0-0795-044D-4B2B-80396764C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4B0423-B6BA-89FB-7963-A14797383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12AB5C-002E-3C98-EBB2-64638BDBD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78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0A40D13-9354-35D2-4254-41B7FD593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530F200-7486-E765-F03F-E75F466BF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3C3C0A-BE57-4B2E-411B-215220B7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65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D18F7-6104-7A4C-080B-923AC98B2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593F10-0BF2-3D31-4105-0A8598E46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89F451-9097-FE74-26D3-DC80BD540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975D9B-DC1D-99F0-6A31-83690377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15FF24-8419-F849-422C-1FC21ED81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F998B3-4842-0360-05CF-FB3A43995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77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F3C4DF-5EC7-A188-DA93-E1992871D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5A132D-C215-CEC2-FCE7-C392F7CA4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40CF89-23C8-FF25-1B02-350FDAA00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FC465B-AE35-72D5-1DC9-B28328E12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B11835-BBD3-F27C-E8B2-B8A42AF0D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A006FF-B189-34D1-58A9-C2B04E67F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76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6AD8089-5B41-C75C-A751-FDA551FC2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2C5CDB-235D-C435-1F83-122E22AC4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3AFAC6-029B-64EA-E13E-C15A980C8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DBE616-11E1-425D-BE1B-1BE9B68BADD3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3E249-0EA1-4DFF-B632-4B5219164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024E55-B0AD-E27A-C49E-557F37377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5EF8AC-313F-4C2C-B744-D28BFA5024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3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729A7-05FE-77EC-E434-136D85A451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843FBC-1AA0-5F9C-D01A-47A638C0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000" y="365124"/>
            <a:ext cx="10440000" cy="1440000"/>
          </a:xfrm>
        </p:spPr>
        <p:txBody>
          <a:bodyPr/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右袖　病院名 ／ 左袖　科名</a:t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イメージ図</a:t>
            </a:r>
            <a:endParaRPr kumimoji="1" lang="ja-JP" altLang="en-US" sz="40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50C66C5-1AC3-1096-44E1-03C53F27E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431" y="1959070"/>
            <a:ext cx="5295138" cy="423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97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F9CBE8-9948-4039-E895-98D035C4F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D7FBF3-2284-AC0C-D591-8309AB316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右袖　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病院名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6027A6B2-C784-C07A-C6C5-5C9672BC8A6B}"/>
              </a:ext>
            </a:extLst>
          </p:cNvPr>
          <p:cNvSpPr txBox="1">
            <a:spLocks/>
          </p:cNvSpPr>
          <p:nvPr/>
        </p:nvSpPr>
        <p:spPr>
          <a:xfrm>
            <a:off x="432816" y="2766218"/>
            <a:ext cx="113263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Hiroshima City Hiroshima Citizens Hospital</a:t>
            </a:r>
          </a:p>
        </p:txBody>
      </p:sp>
    </p:spTree>
    <p:extLst>
      <p:ext uri="{BB962C8B-B14F-4D97-AF65-F5344CB8AC3E}">
        <p14:creationId xmlns:p14="http://schemas.microsoft.com/office/powerpoint/2010/main" val="963348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9D76B-2A60-FB51-F6CB-E78D89F9A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8D903-C1AD-F3DC-DF22-F86F68F57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左袖　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診療科名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CD76DFA5-36E6-8A88-CB25-F872286A229A}"/>
              </a:ext>
            </a:extLst>
          </p:cNvPr>
          <p:cNvSpPr txBox="1">
            <a:spLocks/>
          </p:cNvSpPr>
          <p:nvPr/>
        </p:nvSpPr>
        <p:spPr>
          <a:xfrm>
            <a:off x="432816" y="2766218"/>
            <a:ext cx="113263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Cardiovascular Medicine</a:t>
            </a:r>
          </a:p>
        </p:txBody>
      </p:sp>
    </p:spTree>
    <p:extLst>
      <p:ext uri="{BB962C8B-B14F-4D97-AF65-F5344CB8AC3E}">
        <p14:creationId xmlns:p14="http://schemas.microsoft.com/office/powerpoint/2010/main" val="96761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00943B-EFCB-B846-9E5C-AE11BAE1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左胸 ロゴ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6110C1E-B4C6-074C-3901-1CEDB415A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412" y="1784113"/>
            <a:ext cx="5598889" cy="446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737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28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Office テーマ</vt:lpstr>
      <vt:lpstr>右袖　病院名 ／ 左袖　科名 イメージ図</vt:lpstr>
      <vt:lpstr>右袖　病院名</vt:lpstr>
      <vt:lpstr>左袖　診療科名</vt:lpstr>
      <vt:lpstr>左胸 ロゴ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masahiro mikoshi</dc:creator>
  <cp:lastModifiedBy>4844023</cp:lastModifiedBy>
  <cp:revision>3</cp:revision>
  <cp:lastPrinted>2025-01-24T06:05:25Z</cp:lastPrinted>
  <dcterms:created xsi:type="dcterms:W3CDTF">2024-12-15T23:38:36Z</dcterms:created>
  <dcterms:modified xsi:type="dcterms:W3CDTF">2025-01-24T06:05:56Z</dcterms:modified>
</cp:coreProperties>
</file>